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9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12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1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7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4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18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8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2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2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7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5/9/21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83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54BAC-8C3F-E446-9194-19DB8E6DC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569" y="1436205"/>
            <a:ext cx="3936275" cy="2201501"/>
          </a:xfrm>
        </p:spPr>
        <p:txBody>
          <a:bodyPr anchor="b">
            <a:normAutofit/>
          </a:bodyPr>
          <a:lstStyle/>
          <a:p>
            <a:pPr algn="ctr"/>
            <a:r>
              <a:rPr lang="en-ES"/>
              <a:t>diamond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D93B7-D867-8748-942C-7105BEDB0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1291702"/>
          </a:xfrm>
        </p:spPr>
        <p:txBody>
          <a:bodyPr>
            <a:normAutofit/>
          </a:bodyPr>
          <a:lstStyle/>
          <a:p>
            <a:pPr algn="ctr"/>
            <a:r>
              <a:rPr lang="en-GB"/>
              <a:t>K</a:t>
            </a:r>
            <a:r>
              <a:rPr lang="en-ES"/>
              <a:t>aggle competition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A8F74F6-B82C-4AC5-B655-62AC171883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306"/>
          <a:stretch/>
        </p:blipFill>
        <p:spPr>
          <a:xfrm>
            <a:off x="6858000" y="2147075"/>
            <a:ext cx="4572000" cy="256385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87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F3EB2-39F7-664F-AB91-2AFF563B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endParaRPr lang="en-E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F38DC-2892-CF43-91D6-A97DA702E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>
            <a:normAutofit/>
          </a:bodyPr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8835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2A1C32"/>
      </a:dk2>
      <a:lt2>
        <a:srgbClr val="F0F3F3"/>
      </a:lt2>
      <a:accent1>
        <a:srgbClr val="C34D58"/>
      </a:accent1>
      <a:accent2>
        <a:srgbClr val="B13B78"/>
      </a:accent2>
      <a:accent3>
        <a:srgbClr val="C34DBB"/>
      </a:accent3>
      <a:accent4>
        <a:srgbClr val="883BB1"/>
      </a:accent4>
      <a:accent5>
        <a:srgbClr val="684DC3"/>
      </a:accent5>
      <a:accent6>
        <a:srgbClr val="3B50B1"/>
      </a:accent6>
      <a:hlink>
        <a:srgbClr val="8154C6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</Words>
  <Application>Microsoft Macintosh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Trade Gothic Next Cond</vt:lpstr>
      <vt:lpstr>Trade Gothic Next Light</vt:lpstr>
      <vt:lpstr>PortalVTI</vt:lpstr>
      <vt:lpstr>diamond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</dc:title>
  <dc:creator>MARIA CARMEN RODRIGUEZ GARCIA</dc:creator>
  <cp:lastModifiedBy>MARIA CARMEN RODRIGUEZ GARCIA</cp:lastModifiedBy>
  <cp:revision>2</cp:revision>
  <dcterms:created xsi:type="dcterms:W3CDTF">2021-05-09T15:00:01Z</dcterms:created>
  <dcterms:modified xsi:type="dcterms:W3CDTF">2021-05-09T15:02:27Z</dcterms:modified>
</cp:coreProperties>
</file>